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70" r:id="rId7"/>
    <p:sldId id="271" r:id="rId8"/>
    <p:sldId id="263" r:id="rId9"/>
    <p:sldId id="267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92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2/28/2023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2/28/2023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2/28/2023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2/28/2023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2/28/2023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2/28/2023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2/28/2023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2/28/2023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2/28/2023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2/28/2023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2/28/2023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2/28/2023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2/28/2023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2/28/2023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Service 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information/update:</a:t>
            </a:r>
          </a:p>
          <a:p>
            <a:pPr lvl="1"/>
            <a:r>
              <a:rPr lang="en-US" dirty="0"/>
              <a:t>Wilsonville</a:t>
            </a:r>
          </a:p>
          <a:p>
            <a:pPr lvl="1"/>
            <a:r>
              <a:rPr lang="en-US" dirty="0"/>
              <a:t>Harmony</a:t>
            </a:r>
          </a:p>
          <a:p>
            <a:pPr lvl="1"/>
            <a:r>
              <a:rPr lang="en-US" dirty="0"/>
              <a:t>Oregon City</a:t>
            </a:r>
          </a:p>
          <a:p>
            <a:r>
              <a:rPr lang="en-US" dirty="0"/>
              <a:t>Update on Jewel Hospitality</a:t>
            </a:r>
          </a:p>
          <a:p>
            <a:r>
              <a:rPr lang="en-US" dirty="0"/>
              <a:t>Community Input/Surveys</a:t>
            </a:r>
          </a:p>
          <a:p>
            <a:r>
              <a:rPr lang="en-US" dirty="0"/>
              <a:t>Next Steps</a:t>
            </a:r>
          </a:p>
        </p:txBody>
      </p:sp>
      <p:pic>
        <p:nvPicPr>
          <p:cNvPr id="2050" name="Picture 2" descr="Vending Machines, Micro Markets &amp; Office Coffee Service in Florida | Global  Vending Service">
            <a:extLst>
              <a:ext uri="{FF2B5EF4-FFF2-40B4-BE49-F238E27FC236}">
                <a16:creationId xmlns:a16="http://schemas.microsoft.com/office/drawing/2014/main" id="{68B37695-886D-4477-B7A4-9085310B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01" y="457200"/>
            <a:ext cx="297462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62C6-A0CF-4B2D-87D8-54F31E30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1641-E9B2-430D-8314-62015FA7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86075"/>
            <a:ext cx="4190999" cy="2364297"/>
          </a:xfrm>
        </p:spPr>
        <p:txBody>
          <a:bodyPr/>
          <a:lstStyle/>
          <a:p>
            <a:r>
              <a:rPr lang="en-US" dirty="0"/>
              <a:t>General Information</a:t>
            </a:r>
          </a:p>
          <a:p>
            <a:pPr lvl="1"/>
            <a:r>
              <a:rPr lang="en-US" dirty="0"/>
              <a:t>Barnes &amp; Noble</a:t>
            </a:r>
          </a:p>
          <a:p>
            <a:pPr lvl="1"/>
            <a:r>
              <a:rPr lang="en-US" dirty="0"/>
              <a:t>Russell Markman from Collegiate</a:t>
            </a:r>
          </a:p>
          <a:p>
            <a:pPr marL="451025" lvl="1" indent="0">
              <a:buNone/>
            </a:pPr>
            <a:r>
              <a:rPr lang="en-US" dirty="0"/>
              <a:t>    Retail Consultants</a:t>
            </a:r>
          </a:p>
        </p:txBody>
      </p:sp>
      <p:pic>
        <p:nvPicPr>
          <p:cNvPr id="1030" name="Picture 6" descr="Gordon College Bookstore - Gordon State College — Campus Store Design">
            <a:extLst>
              <a:ext uri="{FF2B5EF4-FFF2-40B4-BE49-F238E27FC236}">
                <a16:creationId xmlns:a16="http://schemas.microsoft.com/office/drawing/2014/main" id="{CF731A2D-E894-4B17-B865-4F5CDE74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333500"/>
            <a:ext cx="5219699" cy="36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D02D-6310-44DB-857F-A47A3C7F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3D210-AC2E-4BD0-AC1F-96D807B8A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1965587"/>
            <a:ext cx="4875530" cy="292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Taskforce membership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 EYES Survey</a:t>
            </a:r>
          </a:p>
          <a:p>
            <a:pPr>
              <a:lnSpc>
                <a:spcPct val="150000"/>
              </a:lnSpc>
            </a:pPr>
            <a:r>
              <a:rPr lang="en-US" dirty="0"/>
              <a:t>Faculty &amp; Admin Assistant Survey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8EE33-ABD8-4302-870F-21474C6C9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012" y="1154168"/>
            <a:ext cx="4875530" cy="816429"/>
          </a:xfrm>
        </p:spPr>
        <p:txBody>
          <a:bodyPr/>
          <a:lstStyle/>
          <a:p>
            <a:pPr algn="ctr"/>
            <a:r>
              <a:rPr lang="en-US" dirty="0"/>
              <a:t>Taskforce Members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978FA-8256-470D-8AC9-9178867DF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1968500"/>
            <a:ext cx="5715000" cy="292100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Makayla Blackburn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Stephen Brouwers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Wesley Buchholz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Virginia Chambers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John Ginsburg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Benjamin Melles (Student Representative)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Loretta Mills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Justine Munds (Chair)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Adrienne Phillips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Lisa Reynolds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Jeff Shaffer</a:t>
            </a:r>
          </a:p>
        </p:txBody>
      </p:sp>
    </p:spTree>
    <p:extLst>
      <p:ext uri="{BB962C8B-B14F-4D97-AF65-F5344CB8AC3E}">
        <p14:creationId xmlns:p14="http://schemas.microsoft.com/office/powerpoint/2010/main" val="21131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Timeline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596704"/>
            <a:ext cx="12188824" cy="4114800"/>
          </a:xfrm>
        </p:spPr>
        <p:txBody>
          <a:bodyPr numCol="2"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highlight>
                  <a:srgbClr val="FFFF00"/>
                </a:highlight>
              </a:rPr>
              <a:t>RFP Developed and finalized   3/1/23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highlight>
                  <a:srgbClr val="FFFF00"/>
                </a:highlight>
              </a:rPr>
              <a:t>RFP issued. Weekly CCC team + Russell calls   3/13/23 </a:t>
            </a:r>
            <a:r>
              <a:rPr lang="en-US" sz="18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Pre-proposal meeting 3/27/23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Vendor Written questions due 4/3/23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College answers vendor questions </a:t>
            </a:r>
            <a:r>
              <a:rPr lang="en-US" dirty="0"/>
              <a:t>4/7/23</a:t>
            </a:r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proposals due – review process begins  4/17/23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Presentations from Vendors  5/1/23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College Committee Debrief 5/5/23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Successful Vendor Selected (Verbal Award) 5/12/23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 draft created by CRCG 5/15/23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and College launch call #1 5/19/23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 Negotiations 5/26/23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and College IT call 5/29/23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and College Financial Aid call 6/2/23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and College launch call #2  6/2/23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Vendor Contract Finalized 6/5/23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Transition begins 6/5/23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Bookstore Opens 8/7/23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872731-9C89-4576-AABB-F2692EE2C5DF}"/>
              </a:ext>
            </a:extLst>
          </p:cNvPr>
          <p:cNvSpPr txBox="1">
            <a:spLocks/>
          </p:cNvSpPr>
          <p:nvPr/>
        </p:nvSpPr>
        <p:spPr>
          <a:xfrm>
            <a:off x="6113796" y="1600199"/>
            <a:ext cx="3884930" cy="457199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198"/>
            <a:ext cx="5332730" cy="3505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Affordability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Ease of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2" name="Picture 8" descr="Free photo: checklist, list, hand, pen, business, writing, check | Hippopx">
            <a:extLst>
              <a:ext uri="{FF2B5EF4-FFF2-40B4-BE49-F238E27FC236}">
                <a16:creationId xmlns:a16="http://schemas.microsoft.com/office/drawing/2014/main" id="{9EE08BBF-06AB-47C2-912E-BA2A7ACD9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t="24444" b="5555"/>
          <a:stretch/>
        </p:blipFill>
        <p:spPr bwMode="auto">
          <a:xfrm>
            <a:off x="7161212" y="1358733"/>
            <a:ext cx="3415982" cy="3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2006/metadata/properties"/>
    <ds:schemaRef ds:uri="http://purl.org/dc/elements/1.1/"/>
    <ds:schemaRef ds:uri="a4f35948-e619-41b3-aa29-22878b09cfd2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393</TotalTime>
  <Words>190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Constantia</vt:lpstr>
      <vt:lpstr>Cooking 16x9</vt:lpstr>
      <vt:lpstr>Food Service </vt:lpstr>
      <vt:lpstr>General Information</vt:lpstr>
      <vt:lpstr>Bookstore</vt:lpstr>
      <vt:lpstr>Community Input</vt:lpstr>
      <vt:lpstr>RFP Timeline</vt:lpstr>
      <vt:lpstr>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</dc:title>
  <dc:creator>Jenny Miller</dc:creator>
  <cp:lastModifiedBy>Justine Munds</cp:lastModifiedBy>
  <cp:revision>12</cp:revision>
  <dcterms:created xsi:type="dcterms:W3CDTF">2023-02-27T18:28:25Z</dcterms:created>
  <dcterms:modified xsi:type="dcterms:W3CDTF">2023-03-01T00:22:13Z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